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0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9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5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4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0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5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ZUURBEKOM 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2182337"/>
            <a:ext cx="6477002" cy="33701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Project Details:</a:t>
            </a:r>
          </a:p>
          <a:p>
            <a:r>
              <a:rPr lang="en-ZA" sz="1200" b="1" dirty="0"/>
              <a:t>Problem Statement: 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new library for the community of </a:t>
            </a:r>
            <a:r>
              <a:rPr lang="en-ZA" sz="1200" dirty="0" err="1"/>
              <a:t>Zuurbekom</a:t>
            </a:r>
            <a:r>
              <a:rPr lang="en-ZA" sz="1200" dirty="0"/>
              <a:t>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Client Brief: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community library based on a new concept of Libraries of the future.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The Solution: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1800m2 library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Engineering Disciplines: </a:t>
            </a:r>
            <a:r>
              <a:rPr lang="en-US" sz="1200" dirty="0"/>
              <a:t>Civil and Structural Engineering Services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Responsibilities</a:t>
            </a:r>
            <a:r>
              <a:rPr lang="en-ZA" sz="1200" dirty="0"/>
              <a:t>: Engineering Designs (Inception and Preliminary designs only)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Location: </a:t>
            </a:r>
            <a:r>
              <a:rPr lang="en-ZA" sz="1200" dirty="0"/>
              <a:t>Nigel, Gauteng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Value: </a:t>
            </a:r>
            <a:r>
              <a:rPr lang="en-ZA" sz="1200" dirty="0"/>
              <a:t>R25 000 000.00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Duration: </a:t>
            </a:r>
            <a:r>
              <a:rPr lang="en-ZA" sz="1200" dirty="0"/>
              <a:t>Twenty-Four Months 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Completed: </a:t>
            </a:r>
            <a:r>
              <a:rPr lang="en-ZA" sz="1200" dirty="0"/>
              <a:t>Scheduled to be completed in February 2025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06" y="1253480"/>
            <a:ext cx="5511998" cy="7540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Client Details:</a:t>
            </a:r>
          </a:p>
          <a:p>
            <a:r>
              <a:rPr lang="en-ZA" sz="1200" b="1" dirty="0"/>
              <a:t>Name: </a:t>
            </a:r>
            <a:r>
              <a:rPr lang="en-ZA" sz="1200" dirty="0"/>
              <a:t>Bosele Consulting  </a:t>
            </a:r>
          </a:p>
          <a:p>
            <a:r>
              <a:rPr lang="en-ZA" sz="1200" b="1" dirty="0"/>
              <a:t>Contact Person: </a:t>
            </a:r>
            <a:r>
              <a:rPr lang="en-ZA" sz="1200" dirty="0"/>
              <a:t>Tlamelo Gulubane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006" y="7385023"/>
            <a:ext cx="6367494" cy="232371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r>
              <a:rPr lang="en-ZA" sz="1200" b="1" dirty="0"/>
              <a:t>COMBINED SERVICES LAYOUT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85687D-7BFB-C568-2A90-F3A002E1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76945" y="4688301"/>
            <a:ext cx="3868236" cy="55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ZUURBEKOM LIBRARY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252" y="6952265"/>
            <a:ext cx="6367494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ZA" sz="1200" b="1" dirty="0"/>
              <a:t>STRUCTURAL ENGINEERING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FD85D4-BEF8-2402-DC62-0AA3BD6AF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55096" y="1628103"/>
            <a:ext cx="4347807" cy="620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108</Words>
  <Application>Microsoft Office PowerPoint</Application>
  <PresentationFormat>A4 Paper (210x297 mm)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Telalo Lekalake</dc:creator>
  <cp:lastModifiedBy>Telalo Lekalake</cp:lastModifiedBy>
  <cp:revision>29</cp:revision>
  <cp:lastPrinted>2020-04-07T13:00:00Z</cp:lastPrinted>
  <dcterms:created xsi:type="dcterms:W3CDTF">2020-04-07T11:38:31Z</dcterms:created>
  <dcterms:modified xsi:type="dcterms:W3CDTF">2023-12-04T07:45:00Z</dcterms:modified>
</cp:coreProperties>
</file>