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318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82485-2908-43A4-BD44-E0610A21C229}" type="datetimeFigureOut">
              <a:rPr lang="en-ZA" smtClean="0"/>
              <a:t>2023/12/04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4D2FD-07F8-441E-A875-AA53208A99B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75427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82485-2908-43A4-BD44-E0610A21C229}" type="datetimeFigureOut">
              <a:rPr lang="en-ZA" smtClean="0"/>
              <a:t>2023/12/04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4D2FD-07F8-441E-A875-AA53208A99B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239066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82485-2908-43A4-BD44-E0610A21C229}" type="datetimeFigureOut">
              <a:rPr lang="en-ZA" smtClean="0"/>
              <a:t>2023/12/04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4D2FD-07F8-441E-A875-AA53208A99B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6195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82485-2908-43A4-BD44-E0610A21C229}" type="datetimeFigureOut">
              <a:rPr lang="en-ZA" smtClean="0"/>
              <a:t>2023/12/04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4D2FD-07F8-441E-A875-AA53208A99B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928957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82485-2908-43A4-BD44-E0610A21C229}" type="datetimeFigureOut">
              <a:rPr lang="en-ZA" smtClean="0"/>
              <a:t>2023/12/04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4D2FD-07F8-441E-A875-AA53208A99B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948575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82485-2908-43A4-BD44-E0610A21C229}" type="datetimeFigureOut">
              <a:rPr lang="en-ZA" smtClean="0"/>
              <a:t>2023/12/04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4D2FD-07F8-441E-A875-AA53208A99B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24477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82485-2908-43A4-BD44-E0610A21C229}" type="datetimeFigureOut">
              <a:rPr lang="en-ZA" smtClean="0"/>
              <a:t>2023/12/04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4D2FD-07F8-441E-A875-AA53208A99B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50096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82485-2908-43A4-BD44-E0610A21C229}" type="datetimeFigureOut">
              <a:rPr lang="en-ZA" smtClean="0"/>
              <a:t>2023/12/04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4D2FD-07F8-441E-A875-AA53208A99B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235355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82485-2908-43A4-BD44-E0610A21C229}" type="datetimeFigureOut">
              <a:rPr lang="en-ZA" smtClean="0"/>
              <a:t>2023/12/04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4D2FD-07F8-441E-A875-AA53208A99B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89960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82485-2908-43A4-BD44-E0610A21C229}" type="datetimeFigureOut">
              <a:rPr lang="en-ZA" smtClean="0"/>
              <a:t>2023/12/04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4D2FD-07F8-441E-A875-AA53208A99B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91599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82485-2908-43A4-BD44-E0610A21C229}" type="datetimeFigureOut">
              <a:rPr lang="en-ZA" smtClean="0"/>
              <a:t>2023/12/04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4D2FD-07F8-441E-A875-AA53208A99B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350542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382485-2908-43A4-BD44-E0610A21C229}" type="datetimeFigureOut">
              <a:rPr lang="en-ZA" smtClean="0"/>
              <a:t>2023/12/04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4D2FD-07F8-441E-A875-AA53208A99B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09726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4000">
              <a:schemeClr val="accent3">
                <a:lumMod val="5000"/>
                <a:lumOff val="95000"/>
              </a:schemeClr>
            </a:gs>
            <a:gs pos="81000">
              <a:schemeClr val="accent3">
                <a:lumMod val="45000"/>
                <a:lumOff val="55000"/>
              </a:schemeClr>
            </a:gs>
            <a:gs pos="99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190500" y="98287"/>
            <a:ext cx="6505505" cy="9563100"/>
          </a:xfrm>
          <a:prstGeom prst="rect">
            <a:avLst/>
          </a:prstGeom>
          <a:noFill/>
          <a:ln w="28575" cmpd="tri">
            <a:solidFill>
              <a:schemeClr val="tx1"/>
            </a:solidFill>
            <a:bevel/>
          </a:ln>
        </p:spPr>
        <p:txBody>
          <a:bodyPr wrap="square" rtlCol="0">
            <a:spAutoFit/>
          </a:bodyPr>
          <a:lstStyle/>
          <a:p>
            <a:endParaRPr lang="en-ZA" dirty="0"/>
          </a:p>
        </p:txBody>
      </p:sp>
      <p:sp>
        <p:nvSpPr>
          <p:cNvPr id="5" name="TextBox 4"/>
          <p:cNvSpPr txBox="1"/>
          <p:nvPr/>
        </p:nvSpPr>
        <p:spPr>
          <a:xfrm>
            <a:off x="300006" y="322229"/>
            <a:ext cx="5350012" cy="553998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en-ZA" sz="1600" b="1" u="sng" dirty="0"/>
              <a:t>PROJECT DATA SHEET</a:t>
            </a:r>
          </a:p>
          <a:p>
            <a:r>
              <a:rPr lang="en-ZA" sz="1400" b="1" dirty="0"/>
              <a:t>CULLINAN MINE SLURRY PIPE DIVERSION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2562" y="2182337"/>
            <a:ext cx="6477002" cy="3924151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ZA" sz="1400" b="1" i="1" u="sng" dirty="0"/>
              <a:t>Project Details:</a:t>
            </a:r>
          </a:p>
          <a:p>
            <a:r>
              <a:rPr lang="en-ZA" sz="1200" b="1" dirty="0"/>
              <a:t>Problem Statement:  </a:t>
            </a:r>
          </a:p>
          <a:p>
            <a:pPr>
              <a:spcAft>
                <a:spcPts val="600"/>
              </a:spcAft>
            </a:pPr>
            <a:r>
              <a:rPr lang="en-ZA" sz="1200" dirty="0"/>
              <a:t>An existing 710mm diameter slurry pipe which is 2km long is difficult to maintain as its spares are hard to find, and has a section which is buried by an embankment </a:t>
            </a:r>
          </a:p>
          <a:p>
            <a:pPr>
              <a:spcAft>
                <a:spcPts val="600"/>
              </a:spcAft>
            </a:pPr>
            <a:r>
              <a:rPr lang="en-ZA" sz="1200" b="1" dirty="0"/>
              <a:t>Client Brief: </a:t>
            </a:r>
          </a:p>
          <a:p>
            <a:pPr>
              <a:spcAft>
                <a:spcPts val="600"/>
              </a:spcAft>
            </a:pPr>
            <a:r>
              <a:rPr lang="en-ZA" sz="1200" dirty="0"/>
              <a:t>Preliminary, detail design and construction of a replacement pipe which is relatively easy to maintain and is also easily accessible. </a:t>
            </a:r>
          </a:p>
          <a:p>
            <a:pPr>
              <a:spcAft>
                <a:spcPts val="600"/>
              </a:spcAft>
            </a:pPr>
            <a:r>
              <a:rPr lang="en-ZA" sz="1200" b="1" dirty="0"/>
              <a:t>The Solution: </a:t>
            </a:r>
          </a:p>
          <a:p>
            <a:pPr>
              <a:spcAft>
                <a:spcPts val="600"/>
              </a:spcAft>
            </a:pPr>
            <a:r>
              <a:rPr lang="en-ZA" sz="1200" dirty="0"/>
              <a:t>Replace the 710mm diameter pipe with a 630mm HDPE and divert a section that is buried on a new platform and install a retaining wall. </a:t>
            </a:r>
          </a:p>
          <a:p>
            <a:pPr>
              <a:spcAft>
                <a:spcPts val="600"/>
              </a:spcAft>
            </a:pPr>
            <a:r>
              <a:rPr lang="en-ZA" sz="1200" b="1" dirty="0"/>
              <a:t>Engineering Disciplines: </a:t>
            </a:r>
            <a:r>
              <a:rPr lang="en-ZA" sz="1200" dirty="0"/>
              <a:t>Civil Engineering </a:t>
            </a:r>
          </a:p>
          <a:p>
            <a:pPr>
              <a:spcAft>
                <a:spcPts val="600"/>
              </a:spcAft>
            </a:pPr>
            <a:r>
              <a:rPr lang="en-ZA" sz="1200" b="1" dirty="0"/>
              <a:t>Responsibilities</a:t>
            </a:r>
            <a:r>
              <a:rPr lang="en-ZA" sz="1200" dirty="0"/>
              <a:t>: Engineering Designs and Technical Support during Construction </a:t>
            </a:r>
          </a:p>
          <a:p>
            <a:pPr>
              <a:spcAft>
                <a:spcPts val="600"/>
              </a:spcAft>
            </a:pPr>
            <a:r>
              <a:rPr lang="en-ZA" sz="1200" b="1" dirty="0"/>
              <a:t>Location: </a:t>
            </a:r>
            <a:r>
              <a:rPr lang="en-ZA" sz="1200" dirty="0"/>
              <a:t>Cullinan Mine in Gauteng</a:t>
            </a:r>
          </a:p>
          <a:p>
            <a:pPr>
              <a:spcAft>
                <a:spcPts val="600"/>
              </a:spcAft>
            </a:pPr>
            <a:r>
              <a:rPr lang="en-ZA" sz="1200" b="1" dirty="0"/>
              <a:t>Project Value: </a:t>
            </a:r>
            <a:r>
              <a:rPr lang="en-ZA" sz="1200" dirty="0"/>
              <a:t>R10 000 000.00</a:t>
            </a:r>
          </a:p>
          <a:p>
            <a:pPr>
              <a:spcAft>
                <a:spcPts val="600"/>
              </a:spcAft>
            </a:pPr>
            <a:r>
              <a:rPr lang="en-ZA" sz="1200" b="1" dirty="0"/>
              <a:t>Project Duration: </a:t>
            </a:r>
            <a:r>
              <a:rPr lang="en-ZA" sz="1200" dirty="0"/>
              <a:t>Six Months   </a:t>
            </a:r>
          </a:p>
          <a:p>
            <a:pPr>
              <a:spcAft>
                <a:spcPts val="600"/>
              </a:spcAft>
            </a:pPr>
            <a:r>
              <a:rPr lang="en-ZA" sz="1200" b="1" dirty="0"/>
              <a:t>Completed: </a:t>
            </a:r>
            <a:r>
              <a:rPr lang="en-ZA" sz="1200" dirty="0"/>
              <a:t>Scheduled to be completed in May 2023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0006" y="1253480"/>
            <a:ext cx="5511998" cy="938719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ZA" sz="1400" b="1" i="1" u="sng" dirty="0"/>
              <a:t>Client Details:</a:t>
            </a:r>
          </a:p>
          <a:p>
            <a:r>
              <a:rPr lang="en-ZA" sz="1200" b="1" dirty="0"/>
              <a:t>Name: </a:t>
            </a:r>
            <a:r>
              <a:rPr lang="en-ZA" sz="1200" dirty="0" err="1"/>
              <a:t>Isowel</a:t>
            </a:r>
            <a:r>
              <a:rPr lang="en-ZA" sz="1200" dirty="0"/>
              <a:t> Trading and Project </a:t>
            </a:r>
          </a:p>
          <a:p>
            <a:r>
              <a:rPr lang="en-ZA" sz="1200" b="1" dirty="0"/>
              <a:t>Contact Person: </a:t>
            </a:r>
            <a:r>
              <a:rPr lang="en-ZA" sz="1200" dirty="0"/>
              <a:t>Moleseng Tlaila</a:t>
            </a:r>
          </a:p>
          <a:p>
            <a:r>
              <a:rPr lang="en-ZA" sz="1200" b="1" dirty="0"/>
              <a:t>Contact No.: </a:t>
            </a:r>
            <a:r>
              <a:rPr lang="en-ZA" sz="1200" dirty="0"/>
              <a:t>072 145 3735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00006" y="7385023"/>
            <a:ext cx="6367494" cy="2323713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endParaRPr lang="en-ZA" sz="1400" b="1" i="1" u="sng" dirty="0"/>
          </a:p>
          <a:p>
            <a:pPr algn="ctr">
              <a:spcAft>
                <a:spcPts val="600"/>
              </a:spcAft>
            </a:pPr>
            <a:endParaRPr lang="en-ZA" sz="1400" b="1" i="1" u="sng" dirty="0"/>
          </a:p>
          <a:p>
            <a:pPr algn="ctr">
              <a:spcAft>
                <a:spcPts val="600"/>
              </a:spcAft>
            </a:pPr>
            <a:endParaRPr lang="en-ZA" sz="1400" b="1" i="1" u="sng" dirty="0"/>
          </a:p>
          <a:p>
            <a:pPr algn="ctr">
              <a:spcAft>
                <a:spcPts val="600"/>
              </a:spcAft>
            </a:pPr>
            <a:endParaRPr lang="en-ZA" sz="1400" b="1" i="1" u="sng" dirty="0"/>
          </a:p>
          <a:p>
            <a:pPr algn="ctr">
              <a:spcAft>
                <a:spcPts val="600"/>
              </a:spcAft>
            </a:pPr>
            <a:endParaRPr lang="en-ZA" sz="1400" b="1" i="1" u="sng" dirty="0"/>
          </a:p>
          <a:p>
            <a:pPr algn="ctr">
              <a:spcAft>
                <a:spcPts val="600"/>
              </a:spcAft>
            </a:pPr>
            <a:endParaRPr lang="en-ZA" sz="1400" b="1" i="1" u="sng" dirty="0"/>
          </a:p>
          <a:p>
            <a:pPr algn="ctr">
              <a:spcAft>
                <a:spcPts val="600"/>
              </a:spcAft>
            </a:pPr>
            <a:endParaRPr lang="en-ZA" sz="1400" b="1" i="1" u="sng" dirty="0"/>
          </a:p>
          <a:p>
            <a:pPr algn="ctr">
              <a:spcAft>
                <a:spcPts val="600"/>
              </a:spcAft>
            </a:pPr>
            <a:r>
              <a:rPr lang="en-ZA" sz="1200" b="1" dirty="0"/>
              <a:t>PIPELINE DIVERSION LAYOUT, PLATFORM, LONGSECTION AND CROSS-SECTION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FD7B93A0-80BB-EDB0-5157-603E64B1F4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139309" y="784197"/>
            <a:ext cx="2094403" cy="91099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E934FEC-542C-F4E6-1914-1420F24433B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8621" y="6019930"/>
            <a:ext cx="4860758" cy="3407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2376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285</TotalTime>
  <Words>169</Words>
  <Application>Microsoft Office PowerPoint</Application>
  <PresentationFormat>A4 Paper (210x297 mm)</PresentationFormat>
  <Paragraphs>27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Telalo Lekalake</dc:creator>
  <cp:lastModifiedBy>Telalo Lekalake</cp:lastModifiedBy>
  <cp:revision>26</cp:revision>
  <cp:lastPrinted>2020-04-07T13:00:00Z</cp:lastPrinted>
  <dcterms:created xsi:type="dcterms:W3CDTF">2020-04-07T11:38:31Z</dcterms:created>
  <dcterms:modified xsi:type="dcterms:W3CDTF">2023-12-04T07:44:15Z</dcterms:modified>
</cp:coreProperties>
</file>