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7542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906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195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95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4857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2447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009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35355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96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9159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0542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82485-2908-43A4-BD44-E0610A21C229}" type="datetimeFigureOut">
              <a:rPr lang="en-ZA" smtClean="0"/>
              <a:t>2023/12/04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4D2FD-07F8-441E-A875-AA53208A99B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0972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3">
                <a:lumMod val="5000"/>
                <a:lumOff val="95000"/>
              </a:schemeClr>
            </a:gs>
            <a:gs pos="81000">
              <a:schemeClr val="accent3">
                <a:lumMod val="45000"/>
                <a:lumOff val="55000"/>
              </a:schemeClr>
            </a:gs>
            <a:gs pos="99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190500" y="98287"/>
            <a:ext cx="6505505" cy="9563100"/>
          </a:xfrm>
          <a:prstGeom prst="rect">
            <a:avLst/>
          </a:prstGeom>
          <a:noFill/>
          <a:ln w="28575" cmpd="tri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300006" y="322229"/>
            <a:ext cx="5350012" cy="55399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ZA" sz="1600" b="1" u="sng" dirty="0"/>
              <a:t>PROJECT DATA SHEET</a:t>
            </a:r>
          </a:p>
          <a:p>
            <a:r>
              <a:rPr lang="en-ZA" sz="1400" b="1" dirty="0"/>
              <a:t>BONTLE CHICKEN FARM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562" y="2182337"/>
            <a:ext cx="6477002" cy="337015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Project Details:</a:t>
            </a:r>
          </a:p>
          <a:p>
            <a:r>
              <a:rPr lang="en-ZA" sz="1200" b="1" dirty="0"/>
              <a:t>Problem Statement: 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requirement to expand the operations into poultry farming.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Client Brief: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stormwater management plan that is required in support of a Water Use License Application.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The Solution: </a:t>
            </a:r>
          </a:p>
          <a:p>
            <a:pPr>
              <a:spcAft>
                <a:spcPts val="600"/>
              </a:spcAft>
            </a:pPr>
            <a:r>
              <a:rPr lang="en-ZA" sz="1200" dirty="0"/>
              <a:t>A detailed Stormwater Management Plan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Engineering Disciplines: </a:t>
            </a:r>
            <a:r>
              <a:rPr lang="en-ZA" sz="1200" dirty="0"/>
              <a:t>Civil Engineering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Responsibilities</a:t>
            </a:r>
            <a:r>
              <a:rPr lang="en-ZA" sz="1200" dirty="0"/>
              <a:t>: Engineering Designs and Reporting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Location: </a:t>
            </a:r>
            <a:r>
              <a:rPr lang="en-ZA" sz="1200" dirty="0"/>
              <a:t>Nigel, Gauteng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Value: </a:t>
            </a:r>
            <a:r>
              <a:rPr lang="en-ZA" sz="1200" dirty="0"/>
              <a:t>R100 000.00 (Fees Only)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Project Duration: </a:t>
            </a:r>
            <a:r>
              <a:rPr lang="en-ZA" sz="1200" dirty="0"/>
              <a:t>One Month   </a:t>
            </a:r>
          </a:p>
          <a:p>
            <a:pPr>
              <a:spcAft>
                <a:spcPts val="600"/>
              </a:spcAft>
            </a:pPr>
            <a:r>
              <a:rPr lang="en-ZA" sz="1200" b="1" dirty="0"/>
              <a:t>Completed: </a:t>
            </a:r>
            <a:r>
              <a:rPr lang="en-ZA" sz="1200" dirty="0"/>
              <a:t>November 2023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0006" y="1253480"/>
            <a:ext cx="5511998" cy="938719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ZA" sz="1400" b="1" i="1" u="sng" dirty="0"/>
              <a:t>Client Details:</a:t>
            </a:r>
          </a:p>
          <a:p>
            <a:r>
              <a:rPr lang="en-ZA" sz="1200" b="1" dirty="0"/>
              <a:t>Name: </a:t>
            </a:r>
            <a:r>
              <a:rPr lang="en-ZA" sz="1200" dirty="0"/>
              <a:t>Dudula Environmental  </a:t>
            </a:r>
          </a:p>
          <a:p>
            <a:r>
              <a:rPr lang="en-ZA" sz="1200" b="1" dirty="0"/>
              <a:t>Contact Person: </a:t>
            </a:r>
            <a:r>
              <a:rPr lang="en-ZA" sz="1200" dirty="0"/>
              <a:t>Maxwell Dudula</a:t>
            </a:r>
          </a:p>
          <a:p>
            <a:r>
              <a:rPr lang="en-ZA" sz="1200" b="1" dirty="0"/>
              <a:t>Contact No.: </a:t>
            </a:r>
            <a:r>
              <a:rPr lang="en-ZA" sz="1200" dirty="0"/>
              <a:t>083 531 6214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0006" y="7385023"/>
            <a:ext cx="6367494" cy="2323713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endParaRPr lang="en-ZA" sz="1400" b="1" i="1" u="sng" dirty="0"/>
          </a:p>
          <a:p>
            <a:pPr algn="ctr">
              <a:spcAft>
                <a:spcPts val="600"/>
              </a:spcAft>
            </a:pPr>
            <a:r>
              <a:rPr lang="en-ZA" sz="1200" b="1" dirty="0"/>
              <a:t>BONTLE FARM SITE LAYOUT AND STORMWATER CATCHMENT AREA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7B93A0-80BB-EDB0-5157-603E64B1F4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39309" y="784197"/>
            <a:ext cx="2094403" cy="910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7714C4-310B-7185-85FF-310C9D5D71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577997" y="4729556"/>
            <a:ext cx="3866131" cy="551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37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</TotalTime>
  <Words>109</Words>
  <Application>Microsoft Office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Telalo Lekalake</dc:creator>
  <cp:lastModifiedBy>Telalo Lekalake</cp:lastModifiedBy>
  <cp:revision>28</cp:revision>
  <cp:lastPrinted>2020-04-07T13:00:00Z</cp:lastPrinted>
  <dcterms:created xsi:type="dcterms:W3CDTF">2020-04-07T11:38:31Z</dcterms:created>
  <dcterms:modified xsi:type="dcterms:W3CDTF">2023-12-04T07:44:04Z</dcterms:modified>
</cp:coreProperties>
</file>