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261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7542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39066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6195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28957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4857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2447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50096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35355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996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91599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50542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0972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4000">
              <a:schemeClr val="accent3">
                <a:lumMod val="5000"/>
                <a:lumOff val="95000"/>
              </a:schemeClr>
            </a:gs>
            <a:gs pos="81000">
              <a:schemeClr val="accent3">
                <a:lumMod val="45000"/>
                <a:lumOff val="55000"/>
              </a:schemeClr>
            </a:gs>
            <a:gs pos="99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190500" y="177800"/>
            <a:ext cx="6505505" cy="9563100"/>
          </a:xfrm>
          <a:prstGeom prst="rect">
            <a:avLst/>
          </a:prstGeom>
          <a:noFill/>
          <a:ln w="28575" cmpd="tri">
            <a:solidFill>
              <a:schemeClr val="tx1"/>
            </a:solidFill>
            <a:bevel/>
          </a:ln>
        </p:spPr>
        <p:txBody>
          <a:bodyPr wrap="square" rtlCol="0">
            <a:spAutoFit/>
          </a:bodyPr>
          <a:lstStyle/>
          <a:p>
            <a:endParaRPr lang="en-ZA" dirty="0"/>
          </a:p>
        </p:txBody>
      </p:sp>
      <p:sp>
        <p:nvSpPr>
          <p:cNvPr id="5" name="TextBox 4"/>
          <p:cNvSpPr txBox="1"/>
          <p:nvPr/>
        </p:nvSpPr>
        <p:spPr>
          <a:xfrm>
            <a:off x="380999" y="419098"/>
            <a:ext cx="5511998" cy="769441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ZA" sz="1600" b="1" u="sng" dirty="0"/>
              <a:t>PROJECT DATA SHEET</a:t>
            </a:r>
          </a:p>
          <a:p>
            <a:r>
              <a:rPr lang="en-ZA" sz="1400" b="1" dirty="0"/>
              <a:t>PERTH MINE WORKSHOP CONCRETE SLAB </a:t>
            </a:r>
            <a:endParaRPr lang="en-ZA" b="1" dirty="0"/>
          </a:p>
          <a:p>
            <a:endParaRPr lang="en-ZA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80999" y="2330543"/>
            <a:ext cx="5511998" cy="3431709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ZA" sz="1400" b="1" i="1" u="sng" dirty="0"/>
              <a:t>Project Details: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Project Description: Maintenance Workshop </a:t>
            </a:r>
            <a:r>
              <a:rPr lang="en-ZA" sz="1200" dirty="0"/>
              <a:t>Concrete Slab (43m by 28m by 0,3m thick), including bases for the future steel structure 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Engineering Discipline: </a:t>
            </a:r>
            <a:r>
              <a:rPr lang="en-ZA" sz="1200" dirty="0"/>
              <a:t>Civil (Multidisciplinary) Engineering </a:t>
            </a:r>
          </a:p>
          <a:p>
            <a:r>
              <a:rPr lang="en-ZA" sz="1200" dirty="0"/>
              <a:t>     Earthworks </a:t>
            </a:r>
          </a:p>
          <a:p>
            <a:r>
              <a:rPr lang="en-ZA" sz="1200" dirty="0"/>
              <a:t>     Structural Engineering</a:t>
            </a:r>
          </a:p>
          <a:p>
            <a:r>
              <a:rPr lang="en-ZA" sz="1200" dirty="0"/>
              <a:t>     </a:t>
            </a:r>
            <a:r>
              <a:rPr lang="en-ZA" sz="1200" dirty="0" err="1"/>
              <a:t>Stormwater</a:t>
            </a:r>
            <a:r>
              <a:rPr lang="en-ZA" sz="1200" dirty="0"/>
              <a:t> Management</a:t>
            </a:r>
          </a:p>
          <a:p>
            <a:r>
              <a:rPr lang="en-ZA" sz="1200" dirty="0"/>
              <a:t>     Oil Separation tanks </a:t>
            </a:r>
          </a:p>
          <a:p>
            <a:endParaRPr lang="en-ZA" sz="1200" b="1" dirty="0"/>
          </a:p>
          <a:p>
            <a:pPr>
              <a:spcAft>
                <a:spcPts val="600"/>
              </a:spcAft>
            </a:pPr>
            <a:r>
              <a:rPr lang="en-ZA" sz="1200" b="1" dirty="0"/>
              <a:t>Responsibilities</a:t>
            </a:r>
            <a:r>
              <a:rPr lang="en-ZA" sz="1200" dirty="0"/>
              <a:t>: Design, Procurement, Contract Administration and Project Management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Location: </a:t>
            </a:r>
            <a:r>
              <a:rPr lang="en-ZA" sz="1200" dirty="0"/>
              <a:t>Perth Mine, Northern Cape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Project Value: </a:t>
            </a:r>
            <a:r>
              <a:rPr lang="en-ZA" sz="1200" dirty="0"/>
              <a:t>R3 389 209,72  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Project Duration: </a:t>
            </a:r>
            <a:r>
              <a:rPr lang="en-ZA" sz="1200" dirty="0"/>
              <a:t>Three (3) Months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Completed: </a:t>
            </a:r>
            <a:r>
              <a:rPr lang="en-ZA" sz="1200" dirty="0"/>
              <a:t>December 2019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0999" y="1104869"/>
            <a:ext cx="5511998" cy="1092607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ZA" sz="1400" b="1" i="1" u="sng" dirty="0"/>
              <a:t>Client Details: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Name: </a:t>
            </a:r>
            <a:r>
              <a:rPr lang="en-ZA" sz="1200" dirty="0" err="1"/>
              <a:t>Sebilo</a:t>
            </a:r>
            <a:r>
              <a:rPr lang="en-ZA" sz="1200" dirty="0"/>
              <a:t> Resources 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Contact Person: </a:t>
            </a:r>
            <a:r>
              <a:rPr lang="en-ZA" sz="1200" dirty="0"/>
              <a:t>John Rutiri (Mine Manager)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Contact No.: </a:t>
            </a:r>
            <a:r>
              <a:rPr lang="en-ZA" sz="1200" dirty="0"/>
              <a:t>011 782 4322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0999" y="6267619"/>
            <a:ext cx="6324601" cy="3139321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200" b="1" i="1" u="sng" dirty="0"/>
          </a:p>
          <a:p>
            <a:pPr>
              <a:spcAft>
                <a:spcPts val="600"/>
              </a:spcAft>
            </a:pPr>
            <a:endParaRPr lang="en-ZA" sz="1200" b="1" i="1" u="sng" dirty="0"/>
          </a:p>
          <a:p>
            <a:pPr>
              <a:spcAft>
                <a:spcPts val="600"/>
              </a:spcAft>
            </a:pPr>
            <a:r>
              <a:rPr lang="en-ZA" sz="1200" b="1" dirty="0"/>
              <a:t>Completed Platform                     Bases for Future Steel Structure     Casting of Slab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2538" y="6909249"/>
            <a:ext cx="2491805" cy="1868854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81891" y="6909248"/>
            <a:ext cx="2491804" cy="1868853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51102" y="6909248"/>
            <a:ext cx="2491807" cy="1868855"/>
          </a:xfrm>
          <a:prstGeom prst="rect">
            <a:avLst/>
          </a:prstGeom>
        </p:spPr>
      </p:pic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54E79007-3CB0-DAB7-E235-66BC7EB77E5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139309" y="839255"/>
            <a:ext cx="2094403" cy="91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237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455</TotalTime>
  <Words>121</Words>
  <Application>Microsoft Office PowerPoint</Application>
  <PresentationFormat>A4 Paper (210x297 mm)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Telalo Lekalake</dc:creator>
  <cp:lastModifiedBy>Telalo Lekalake</cp:lastModifiedBy>
  <cp:revision>18</cp:revision>
  <cp:lastPrinted>2020-04-07T13:00:00Z</cp:lastPrinted>
  <dcterms:created xsi:type="dcterms:W3CDTF">2020-04-07T11:38:31Z</dcterms:created>
  <dcterms:modified xsi:type="dcterms:W3CDTF">2022-06-02T15:13:58Z</dcterms:modified>
</cp:coreProperties>
</file>