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261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75427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39066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6195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28957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48575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24477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50096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35355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9960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91599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50542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09726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4000">
              <a:schemeClr val="accent3">
                <a:lumMod val="5000"/>
                <a:lumOff val="95000"/>
              </a:schemeClr>
            </a:gs>
            <a:gs pos="81000">
              <a:schemeClr val="accent3">
                <a:lumMod val="45000"/>
                <a:lumOff val="55000"/>
              </a:schemeClr>
            </a:gs>
            <a:gs pos="99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190500" y="177800"/>
            <a:ext cx="6505505" cy="9563100"/>
          </a:xfrm>
          <a:prstGeom prst="rect">
            <a:avLst/>
          </a:prstGeom>
          <a:noFill/>
          <a:ln w="28575" cmpd="tri">
            <a:solidFill>
              <a:schemeClr val="tx1"/>
            </a:solidFill>
            <a:bevel/>
          </a:ln>
        </p:spPr>
        <p:txBody>
          <a:bodyPr wrap="square" rtlCol="0">
            <a:spAutoFit/>
          </a:bodyPr>
          <a:lstStyle/>
          <a:p>
            <a:endParaRPr lang="en-ZA" dirty="0"/>
          </a:p>
        </p:txBody>
      </p:sp>
      <p:sp>
        <p:nvSpPr>
          <p:cNvPr id="5" name="TextBox 4"/>
          <p:cNvSpPr txBox="1"/>
          <p:nvPr/>
        </p:nvSpPr>
        <p:spPr>
          <a:xfrm>
            <a:off x="380999" y="419098"/>
            <a:ext cx="5511998" cy="1015663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en-ZA" sz="1600" b="1" u="sng" dirty="0"/>
              <a:t>PROJECT DATA SHEET</a:t>
            </a:r>
          </a:p>
          <a:p>
            <a:endParaRPr lang="en-ZA" sz="1600" b="1" u="sng" dirty="0"/>
          </a:p>
          <a:p>
            <a:r>
              <a:rPr lang="en-ZA" sz="1400" b="1" dirty="0"/>
              <a:t>PERTH MINE MAIN ENTRANCE AND OTHER FACILITIES UPGRADES</a:t>
            </a:r>
            <a:endParaRPr lang="en-ZA" b="1" dirty="0"/>
          </a:p>
          <a:p>
            <a:endParaRPr lang="en-ZA" sz="1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80999" y="2593888"/>
            <a:ext cx="5511998" cy="3693319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ZA" sz="1400" b="1" i="1" u="sng" dirty="0"/>
              <a:t>Project Details: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Project Description: </a:t>
            </a:r>
            <a:r>
              <a:rPr lang="en-ZA" sz="1200" dirty="0"/>
              <a:t>Upgrade of the Perth Mine Main Entrance, Water Reticulation, Shower Facilities and Ablution Facilities.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Engineering Discipline: </a:t>
            </a:r>
            <a:r>
              <a:rPr lang="en-ZA" sz="1200" dirty="0"/>
              <a:t>Civil (Multidisciplinary) Engineering </a:t>
            </a:r>
          </a:p>
          <a:p>
            <a:r>
              <a:rPr lang="en-ZA" sz="1200" dirty="0"/>
              <a:t>     Paving of Main Entrance</a:t>
            </a:r>
          </a:p>
          <a:p>
            <a:r>
              <a:rPr lang="en-ZA" sz="1200" dirty="0"/>
              <a:t>     New Vehicle and Pedestrian Gates, including Fencing</a:t>
            </a:r>
          </a:p>
          <a:p>
            <a:r>
              <a:rPr lang="en-ZA" sz="1200" dirty="0"/>
              <a:t>     Covered Pedestrian Walkway</a:t>
            </a:r>
          </a:p>
          <a:p>
            <a:r>
              <a:rPr lang="en-ZA" sz="1200" dirty="0"/>
              <a:t>     Covered and Uncovered Parking Areas</a:t>
            </a:r>
          </a:p>
          <a:p>
            <a:r>
              <a:rPr lang="en-ZA" sz="1200" dirty="0"/>
              <a:t>     Shower and Ablution Facilities</a:t>
            </a:r>
          </a:p>
          <a:p>
            <a:pPr>
              <a:spcAft>
                <a:spcPts val="600"/>
              </a:spcAft>
            </a:pPr>
            <a:r>
              <a:rPr lang="en-ZA" sz="1200" dirty="0"/>
              <a:t>     Water Reticulation and Sanitation Network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Responsibilities</a:t>
            </a:r>
            <a:r>
              <a:rPr lang="en-ZA" sz="1200" dirty="0"/>
              <a:t>: Design, Procurement, Contract Administration and Project Management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Location: </a:t>
            </a:r>
            <a:r>
              <a:rPr lang="en-ZA" sz="1200" dirty="0"/>
              <a:t>Perth Mine, Northern Cape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Project Value: </a:t>
            </a:r>
            <a:r>
              <a:rPr lang="en-ZA" sz="1200" dirty="0"/>
              <a:t>R2 122 698,27 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Project Duration: </a:t>
            </a:r>
            <a:r>
              <a:rPr lang="en-ZA" sz="1200" dirty="0"/>
              <a:t>Three (3) Months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Completed: </a:t>
            </a:r>
            <a:r>
              <a:rPr lang="en-ZA" sz="1200" dirty="0"/>
              <a:t>December 2019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0999" y="1358355"/>
            <a:ext cx="5511998" cy="1092607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ZA" sz="1400" b="1" i="1" u="sng" dirty="0"/>
              <a:t>Client Details: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Name: </a:t>
            </a:r>
            <a:r>
              <a:rPr lang="en-ZA" sz="1200" dirty="0" err="1"/>
              <a:t>Sebilo</a:t>
            </a:r>
            <a:r>
              <a:rPr lang="en-ZA" sz="1200" dirty="0"/>
              <a:t> Resources 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Contact Person: </a:t>
            </a:r>
            <a:r>
              <a:rPr lang="en-ZA" sz="1200" dirty="0"/>
              <a:t>John Rutiri (Mine Manager)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Contact No.: </a:t>
            </a:r>
            <a:r>
              <a:rPr lang="en-ZA" sz="1200" dirty="0"/>
              <a:t>011 782 4322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80999" y="6267619"/>
            <a:ext cx="6324601" cy="3139321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endParaRPr lang="en-ZA" sz="1400" b="1" i="1" u="sng" dirty="0"/>
          </a:p>
          <a:p>
            <a:pPr>
              <a:spcAft>
                <a:spcPts val="600"/>
              </a:spcAft>
            </a:pPr>
            <a:endParaRPr lang="en-ZA" sz="1400" b="1" i="1" u="sng" dirty="0"/>
          </a:p>
          <a:p>
            <a:pPr>
              <a:spcAft>
                <a:spcPts val="600"/>
              </a:spcAft>
            </a:pPr>
            <a:endParaRPr lang="en-ZA" sz="1400" b="1" i="1" u="sng" dirty="0"/>
          </a:p>
          <a:p>
            <a:pPr>
              <a:spcAft>
                <a:spcPts val="600"/>
              </a:spcAft>
            </a:pPr>
            <a:endParaRPr lang="en-ZA" sz="1400" b="1" i="1" u="sng" dirty="0"/>
          </a:p>
          <a:p>
            <a:pPr>
              <a:spcAft>
                <a:spcPts val="600"/>
              </a:spcAft>
            </a:pPr>
            <a:endParaRPr lang="en-ZA" sz="1400" b="1" i="1" u="sng" dirty="0"/>
          </a:p>
          <a:p>
            <a:pPr>
              <a:spcAft>
                <a:spcPts val="600"/>
              </a:spcAft>
            </a:pPr>
            <a:endParaRPr lang="en-ZA" sz="1400" b="1" i="1" u="sng" dirty="0"/>
          </a:p>
          <a:p>
            <a:pPr>
              <a:spcAft>
                <a:spcPts val="600"/>
              </a:spcAft>
            </a:pPr>
            <a:endParaRPr lang="en-ZA" sz="1400" b="1" i="1" u="sng" dirty="0"/>
          </a:p>
          <a:p>
            <a:pPr>
              <a:spcAft>
                <a:spcPts val="600"/>
              </a:spcAft>
            </a:pPr>
            <a:endParaRPr lang="en-ZA" sz="1400" b="1" i="1" u="sng" dirty="0"/>
          </a:p>
          <a:p>
            <a:pPr>
              <a:spcAft>
                <a:spcPts val="600"/>
              </a:spcAft>
            </a:pPr>
            <a:endParaRPr lang="en-ZA" sz="1200" b="1" i="1" u="sng" dirty="0"/>
          </a:p>
          <a:p>
            <a:pPr>
              <a:spcAft>
                <a:spcPts val="600"/>
              </a:spcAft>
            </a:pPr>
            <a:endParaRPr lang="en-ZA" sz="1200" b="1" i="1" u="sng" dirty="0"/>
          </a:p>
          <a:p>
            <a:pPr>
              <a:spcAft>
                <a:spcPts val="600"/>
              </a:spcAft>
            </a:pPr>
            <a:r>
              <a:rPr lang="en-ZA" sz="1200" b="1" dirty="0"/>
              <a:t>Main Entrance                                  Parking                                              Shower and Ablution Facilities</a:t>
            </a:r>
          </a:p>
        </p:txBody>
      </p:sp>
      <p:pic>
        <p:nvPicPr>
          <p:cNvPr id="32" name="Content Placeholder 31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39545" y="6907651"/>
            <a:ext cx="2479010" cy="1859257"/>
          </a:xfr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234696" y="6908505"/>
            <a:ext cx="2485844" cy="1864383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36732" y="6907599"/>
            <a:ext cx="2478597" cy="1858948"/>
          </a:xfrm>
          <a:prstGeom prst="rect">
            <a:avLst/>
          </a:prstGeom>
        </p:spPr>
      </p:pic>
      <p:pic>
        <p:nvPicPr>
          <p:cNvPr id="2" name="Picture 1" descr="Logo, company name&#10;&#10;Description automatically generated">
            <a:extLst>
              <a:ext uri="{FF2B5EF4-FFF2-40B4-BE49-F238E27FC236}">
                <a16:creationId xmlns:a16="http://schemas.microsoft.com/office/drawing/2014/main" id="{7DC779EF-B08A-1E3E-6278-B6BBB89095D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139309" y="831393"/>
            <a:ext cx="2094403" cy="910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237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433</TotalTime>
  <Words>142</Words>
  <Application>Microsoft Office PowerPoint</Application>
  <PresentationFormat>A4 Paper (210x297 mm)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Telalo Lekalake</dc:creator>
  <cp:lastModifiedBy>Telalo Lekalake</cp:lastModifiedBy>
  <cp:revision>15</cp:revision>
  <cp:lastPrinted>2020-04-07T13:00:00Z</cp:lastPrinted>
  <dcterms:created xsi:type="dcterms:W3CDTF">2020-04-07T11:38:31Z</dcterms:created>
  <dcterms:modified xsi:type="dcterms:W3CDTF">2022-06-02T15:14:03Z</dcterms:modified>
</cp:coreProperties>
</file>