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261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2022/05/10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7542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2022/05/10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39066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2022/05/10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6195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2022/05/10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28957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2022/05/10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48575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2022/05/10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24477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2022/05/10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50096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2022/05/10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35355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2022/05/10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9960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2022/05/10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91599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2022/05/10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50542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82485-2908-43A4-BD44-E0610A21C229}" type="datetimeFigureOut">
              <a:rPr lang="en-ZA" smtClean="0"/>
              <a:t>2022/05/10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09726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4000">
              <a:schemeClr val="accent3">
                <a:lumMod val="5000"/>
                <a:lumOff val="95000"/>
              </a:schemeClr>
            </a:gs>
            <a:gs pos="81000">
              <a:schemeClr val="accent3">
                <a:lumMod val="45000"/>
                <a:lumOff val="55000"/>
              </a:schemeClr>
            </a:gs>
            <a:gs pos="99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190500" y="98287"/>
            <a:ext cx="6505505" cy="9563100"/>
          </a:xfrm>
          <a:prstGeom prst="rect">
            <a:avLst/>
          </a:prstGeom>
          <a:noFill/>
          <a:ln w="28575" cmpd="tri">
            <a:solidFill>
              <a:schemeClr val="tx1"/>
            </a:solidFill>
            <a:bevel/>
          </a:ln>
        </p:spPr>
        <p:txBody>
          <a:bodyPr wrap="square" rtlCol="0">
            <a:spAutoFit/>
          </a:bodyPr>
          <a:lstStyle/>
          <a:p>
            <a:endParaRPr lang="en-ZA" dirty="0"/>
          </a:p>
        </p:txBody>
      </p:sp>
      <p:sp>
        <p:nvSpPr>
          <p:cNvPr id="5" name="TextBox 4"/>
          <p:cNvSpPr txBox="1"/>
          <p:nvPr/>
        </p:nvSpPr>
        <p:spPr>
          <a:xfrm>
            <a:off x="300006" y="322229"/>
            <a:ext cx="5350012" cy="553998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n-ZA" sz="1600" b="1" u="sng" dirty="0"/>
              <a:t>PROJECT DATA SHEET</a:t>
            </a:r>
          </a:p>
          <a:p>
            <a:r>
              <a:rPr lang="en-ZA" sz="1400" b="1" dirty="0"/>
              <a:t>NEWCASTLE BUY BACK CENTRE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562" y="2182337"/>
            <a:ext cx="6477002" cy="3770263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ZA" sz="1400" b="1" i="1" u="sng" dirty="0"/>
              <a:t>Project Details:</a:t>
            </a:r>
          </a:p>
          <a:p>
            <a:r>
              <a:rPr lang="en-ZA" sz="1200" b="1" dirty="0"/>
              <a:t>The Problem: </a:t>
            </a:r>
          </a:p>
          <a:p>
            <a:pPr>
              <a:spcAft>
                <a:spcPts val="600"/>
              </a:spcAft>
            </a:pPr>
            <a:r>
              <a:rPr lang="en-ZA" sz="1200" dirty="0"/>
              <a:t>The </a:t>
            </a:r>
            <a:r>
              <a:rPr lang="en-ZA" sz="1200" dirty="0" err="1"/>
              <a:t>Newvastle</a:t>
            </a:r>
            <a:r>
              <a:rPr lang="en-ZA" sz="1200" dirty="0"/>
              <a:t> Buy Back Centre, which receives waste collected by locals for recycling, was constructed but no parking, walkways and stormwater infrastructure around the facility were installed. </a:t>
            </a:r>
          </a:p>
          <a:p>
            <a:r>
              <a:rPr lang="en-ZA" sz="1200" b="1" dirty="0"/>
              <a:t>Client Brief: </a:t>
            </a:r>
          </a:p>
          <a:p>
            <a:pPr>
              <a:spcAft>
                <a:spcPts val="600"/>
              </a:spcAft>
            </a:pPr>
            <a:r>
              <a:rPr lang="en-ZA" sz="1200" dirty="0"/>
              <a:t>Installation of the required paving, walkways and stormwater infrastructure for the new facility. </a:t>
            </a:r>
          </a:p>
          <a:p>
            <a:r>
              <a:rPr lang="en-ZA" sz="1200" b="1" dirty="0"/>
              <a:t>The Solution: </a:t>
            </a:r>
          </a:p>
          <a:p>
            <a:pPr>
              <a:spcAft>
                <a:spcPts val="600"/>
              </a:spcAft>
            </a:pPr>
            <a:r>
              <a:rPr lang="en-ZA" sz="1200" dirty="0"/>
              <a:t>Earthworks, pavement and stormwater system design, and scheduling of the works to ensure minimal interference to the existing operations. 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Engineering Disciplines: </a:t>
            </a:r>
            <a:r>
              <a:rPr lang="en-ZA" sz="1200" dirty="0"/>
              <a:t>Civil Engineering 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Responsibilities</a:t>
            </a:r>
            <a:r>
              <a:rPr lang="en-ZA" sz="1200" dirty="0"/>
              <a:t>: Engineering Designs, Project Management, Construction Monitoring 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Location: </a:t>
            </a:r>
            <a:r>
              <a:rPr lang="en-ZA" sz="1200" dirty="0"/>
              <a:t>Newcastle, </a:t>
            </a:r>
            <a:r>
              <a:rPr lang="en-ZA" sz="1200" dirty="0" err="1"/>
              <a:t>Kwazulu</a:t>
            </a:r>
            <a:r>
              <a:rPr lang="en-ZA" sz="1200" dirty="0"/>
              <a:t> Natal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Project Value: </a:t>
            </a:r>
            <a:r>
              <a:rPr lang="en-ZA" sz="1200" dirty="0"/>
              <a:t>R 800 000.00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Project Duration: </a:t>
            </a:r>
            <a:r>
              <a:rPr lang="en-ZA" sz="1200" dirty="0"/>
              <a:t>Two Months  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Completed: </a:t>
            </a:r>
            <a:r>
              <a:rPr lang="en-ZA" sz="1200" dirty="0"/>
              <a:t>April 2020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0006" y="1253480"/>
            <a:ext cx="5511998" cy="938719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ZA" sz="1400" b="1" i="1" u="sng" dirty="0"/>
              <a:t>Client Details:</a:t>
            </a:r>
          </a:p>
          <a:p>
            <a:r>
              <a:rPr lang="en-ZA" sz="1200" b="1" dirty="0"/>
              <a:t>Name: </a:t>
            </a:r>
            <a:r>
              <a:rPr lang="en-ZA" sz="1200" dirty="0" err="1"/>
              <a:t>Dudula</a:t>
            </a:r>
            <a:r>
              <a:rPr lang="en-ZA" sz="1200" dirty="0"/>
              <a:t> Environmental Consulting </a:t>
            </a:r>
          </a:p>
          <a:p>
            <a:r>
              <a:rPr lang="en-ZA" sz="1200" b="1" dirty="0"/>
              <a:t>Contact Person: </a:t>
            </a:r>
            <a:r>
              <a:rPr lang="en-ZA" sz="1200" dirty="0"/>
              <a:t>Maxwell </a:t>
            </a:r>
            <a:r>
              <a:rPr lang="en-ZA" sz="1200" dirty="0" err="1"/>
              <a:t>Dudula</a:t>
            </a:r>
            <a:endParaRPr lang="en-ZA" sz="1200" dirty="0"/>
          </a:p>
          <a:p>
            <a:r>
              <a:rPr lang="en-ZA" sz="1200" b="1" dirty="0"/>
              <a:t>Contact No.: </a:t>
            </a:r>
            <a:r>
              <a:rPr lang="en-ZA" sz="1200" dirty="0"/>
              <a:t>011  908 0152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00006" y="6444450"/>
            <a:ext cx="6367494" cy="2616101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r>
              <a:rPr lang="en-ZA" sz="1200" b="1" dirty="0"/>
              <a:t>  Completed Base Layer                                                  Paving Underway</a:t>
            </a:r>
          </a:p>
        </p:txBody>
      </p:sp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FD7B93A0-80BB-EDB0-5157-603E64B1F4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139309" y="784197"/>
            <a:ext cx="2094403" cy="910999"/>
          </a:xfrm>
          <a:prstGeom prst="rect">
            <a:avLst/>
          </a:prstGeom>
        </p:spPr>
      </p:pic>
      <p:pic>
        <p:nvPicPr>
          <p:cNvPr id="4" name="Picture 3" descr="A picture containing sky, ground, outdoor, beach&#10;&#10;Description automatically generated">
            <a:extLst>
              <a:ext uri="{FF2B5EF4-FFF2-40B4-BE49-F238E27FC236}">
                <a16:creationId xmlns:a16="http://schemas.microsoft.com/office/drawing/2014/main" id="{D9347268-CF85-44BC-C1A2-D499314A4A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345" y="6566816"/>
            <a:ext cx="2955649" cy="2216738"/>
          </a:xfrm>
          <a:prstGeom prst="rect">
            <a:avLst/>
          </a:prstGeom>
        </p:spPr>
      </p:pic>
      <p:pic>
        <p:nvPicPr>
          <p:cNvPr id="11" name="Picture 10" descr="A picture containing text, outdoor&#10;&#10;Description automatically generated">
            <a:extLst>
              <a:ext uri="{FF2B5EF4-FFF2-40B4-BE49-F238E27FC236}">
                <a16:creationId xmlns:a16="http://schemas.microsoft.com/office/drawing/2014/main" id="{F7B14BCC-166F-E4BB-D409-BB2143900D0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82" r="10989"/>
          <a:stretch/>
        </p:blipFill>
        <p:spPr>
          <a:xfrm rot="5400000">
            <a:off x="880998" y="6153490"/>
            <a:ext cx="2216739" cy="3043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237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215</TotalTime>
  <Words>148</Words>
  <Application>Microsoft Office PowerPoint</Application>
  <PresentationFormat>A4 Paper (210x297 mm)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Telalo Lekalake</dc:creator>
  <cp:lastModifiedBy>Telalo Lekalake</cp:lastModifiedBy>
  <cp:revision>22</cp:revision>
  <cp:lastPrinted>2020-04-07T13:00:00Z</cp:lastPrinted>
  <dcterms:created xsi:type="dcterms:W3CDTF">2020-04-07T11:38:31Z</dcterms:created>
  <dcterms:modified xsi:type="dcterms:W3CDTF">2022-05-10T07:19:03Z</dcterms:modified>
</cp:coreProperties>
</file>