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5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0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9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5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4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0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5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2485-2908-43A4-BD44-E0610A21C229}" type="datetimeFigureOut">
              <a:rPr lang="en-ZA" smtClean="0"/>
              <a:t>2022/05/10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KALAHARI SANDS MIXED DEVELOPMENT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2182337"/>
            <a:ext cx="6477002" cy="432426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Project Details:</a:t>
            </a:r>
          </a:p>
          <a:p>
            <a:r>
              <a:rPr lang="en-ZA" sz="1200" b="1" dirty="0"/>
              <a:t>The Problem: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There is a significant need for both residential and commercial developments in the Township of </a:t>
            </a:r>
            <a:r>
              <a:rPr lang="en-ZA" sz="1200" dirty="0" err="1"/>
              <a:t>Mothibistad</a:t>
            </a:r>
            <a:r>
              <a:rPr lang="en-ZA" sz="1200" dirty="0"/>
              <a:t>, located 10km north of </a:t>
            </a:r>
            <a:r>
              <a:rPr lang="en-ZA" sz="1200" dirty="0" err="1"/>
              <a:t>Kuruman</a:t>
            </a:r>
            <a:r>
              <a:rPr lang="en-ZA" sz="1200" dirty="0"/>
              <a:t> in the Northern Cape. As a result, </a:t>
            </a:r>
            <a:r>
              <a:rPr lang="en-ZA" sz="1200" dirty="0" err="1"/>
              <a:t>Jalo</a:t>
            </a:r>
            <a:r>
              <a:rPr lang="en-ZA" sz="1200" dirty="0"/>
              <a:t> Properties is undertaken a project to cater for this need.  </a:t>
            </a:r>
          </a:p>
          <a:p>
            <a:r>
              <a:rPr lang="en-ZA" sz="1200" b="1" dirty="0"/>
              <a:t>Client Brief: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Construction of </a:t>
            </a:r>
            <a:r>
              <a:rPr lang="en-US" sz="1200" dirty="0"/>
              <a:t>Sixty-seven (67) free standing homes, a Clinic, a Convenient store and a Fast-food outlet, </a:t>
            </a:r>
            <a:r>
              <a:rPr lang="en-ZA" sz="1200" dirty="0"/>
              <a:t>including but not limited to the required infrastructure like access roads, parking, water supply, power supply and sanitation. </a:t>
            </a:r>
          </a:p>
          <a:p>
            <a:r>
              <a:rPr lang="en-ZA" sz="1200" b="1" dirty="0"/>
              <a:t>The Solution: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Construction of the Earthworks, housing unts, commercial buildings, access roads, parking walkways, stormwater systems, water supply, sewer network and power supply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Engineering Disciplines: </a:t>
            </a:r>
            <a:r>
              <a:rPr lang="en-ZA" sz="1200" dirty="0"/>
              <a:t>Project Management, Civil Engineering, Structural Engineering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Responsibilities</a:t>
            </a:r>
            <a:r>
              <a:rPr lang="en-ZA" sz="1200" dirty="0"/>
              <a:t>: Project Management, Engineering Designs, Procurement, Construction Monitoring and Contract Administration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Location: </a:t>
            </a:r>
            <a:r>
              <a:rPr lang="en-ZA" sz="1200" dirty="0" err="1"/>
              <a:t>Mothibistad</a:t>
            </a:r>
            <a:r>
              <a:rPr lang="en-ZA" sz="1200" dirty="0"/>
              <a:t>, Northern Cape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Value: </a:t>
            </a:r>
            <a:r>
              <a:rPr lang="en-ZA" sz="1200" dirty="0"/>
              <a:t>R 91 000 000.00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Duration: </a:t>
            </a:r>
            <a:r>
              <a:rPr lang="en-ZA" sz="1200" dirty="0"/>
              <a:t>Three Years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Schedules Completion Date: </a:t>
            </a:r>
            <a:r>
              <a:rPr lang="en-ZA" sz="1200" dirty="0"/>
              <a:t>March 2024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06" y="1253480"/>
            <a:ext cx="5511998" cy="938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Client Details:</a:t>
            </a:r>
          </a:p>
          <a:p>
            <a:r>
              <a:rPr lang="en-ZA" sz="1200" b="1" dirty="0"/>
              <a:t>Name: </a:t>
            </a:r>
            <a:r>
              <a:rPr lang="en-ZA" sz="1200" dirty="0" err="1"/>
              <a:t>Jalo</a:t>
            </a:r>
            <a:r>
              <a:rPr lang="en-ZA" sz="1200" dirty="0"/>
              <a:t> Properties and Facilities Management </a:t>
            </a:r>
          </a:p>
          <a:p>
            <a:r>
              <a:rPr lang="en-ZA" sz="1200" b="1" dirty="0"/>
              <a:t>Contact Person: </a:t>
            </a:r>
            <a:r>
              <a:rPr lang="en-ZA" sz="1200" dirty="0"/>
              <a:t>Meshack Peu </a:t>
            </a:r>
          </a:p>
          <a:p>
            <a:r>
              <a:rPr lang="en-ZA" sz="1200" b="1" dirty="0"/>
              <a:t>Contact No.: </a:t>
            </a:r>
            <a:r>
              <a:rPr lang="en-ZA" sz="1200" dirty="0"/>
              <a:t>011 782 4322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006" y="6444450"/>
            <a:ext cx="6367494" cy="261610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r>
              <a:rPr lang="en-ZA" sz="1200" b="1" dirty="0"/>
              <a:t>Site Development Plan                                                    Engineering Services Layout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89C76-DC5B-7CB0-587E-E85A065E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35" t="26640" r="66103" b="10494"/>
          <a:stretch/>
        </p:blipFill>
        <p:spPr>
          <a:xfrm>
            <a:off x="3652098" y="6627352"/>
            <a:ext cx="2831864" cy="2152485"/>
          </a:xfrm>
          <a:prstGeom prst="rect">
            <a:avLst/>
          </a:prstGeom>
        </p:spPr>
      </p:pic>
      <p:pic>
        <p:nvPicPr>
          <p:cNvPr id="14" name="Picture 1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CF74D85-9ED1-4891-CC38-250DBECD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9" t="15649" r="68606" b="13221"/>
          <a:stretch/>
        </p:blipFill>
        <p:spPr bwMode="auto">
          <a:xfrm>
            <a:off x="374038" y="6627352"/>
            <a:ext cx="3079342" cy="2143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423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210</Words>
  <Application>Microsoft Office PowerPoint</Application>
  <PresentationFormat>A4 Paper (210x297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Telalo Lekalake</dc:creator>
  <cp:lastModifiedBy>Telalo Lekalake</cp:lastModifiedBy>
  <cp:revision>23</cp:revision>
  <cp:lastPrinted>2020-04-07T13:00:00Z</cp:lastPrinted>
  <dcterms:created xsi:type="dcterms:W3CDTF">2020-04-07T11:38:31Z</dcterms:created>
  <dcterms:modified xsi:type="dcterms:W3CDTF">2022-05-10T09:18:59Z</dcterms:modified>
</cp:coreProperties>
</file>