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263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382485-2908-43A4-BD44-E0610A21C229}" type="datetimeFigureOut">
              <a:rPr lang="en-ZA" smtClean="0"/>
              <a:t>2023/10/30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AB4D2FD-07F8-441E-A875-AA53208A99BD}" type="slidenum">
              <a:rPr lang="en-ZA" smtClean="0"/>
              <a:t>‹#›</a:t>
            </a:fld>
            <a:endParaRPr lang="en-ZA"/>
          </a:p>
        </p:txBody>
      </p:sp>
    </p:spTree>
    <p:extLst>
      <p:ext uri="{BB962C8B-B14F-4D97-AF65-F5344CB8AC3E}">
        <p14:creationId xmlns:p14="http://schemas.microsoft.com/office/powerpoint/2010/main" val="775427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382485-2908-43A4-BD44-E0610A21C229}" type="datetimeFigureOut">
              <a:rPr lang="en-ZA" smtClean="0"/>
              <a:t>2023/10/30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AB4D2FD-07F8-441E-A875-AA53208A99BD}" type="slidenum">
              <a:rPr lang="en-ZA" smtClean="0"/>
              <a:t>‹#›</a:t>
            </a:fld>
            <a:endParaRPr lang="en-ZA"/>
          </a:p>
        </p:txBody>
      </p:sp>
    </p:spTree>
    <p:extLst>
      <p:ext uri="{BB962C8B-B14F-4D97-AF65-F5344CB8AC3E}">
        <p14:creationId xmlns:p14="http://schemas.microsoft.com/office/powerpoint/2010/main" val="2239066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382485-2908-43A4-BD44-E0610A21C229}" type="datetimeFigureOut">
              <a:rPr lang="en-ZA" smtClean="0"/>
              <a:t>2023/10/30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AB4D2FD-07F8-441E-A875-AA53208A99BD}" type="slidenum">
              <a:rPr lang="en-ZA" smtClean="0"/>
              <a:t>‹#›</a:t>
            </a:fld>
            <a:endParaRPr lang="en-ZA"/>
          </a:p>
        </p:txBody>
      </p:sp>
    </p:spTree>
    <p:extLst>
      <p:ext uri="{BB962C8B-B14F-4D97-AF65-F5344CB8AC3E}">
        <p14:creationId xmlns:p14="http://schemas.microsoft.com/office/powerpoint/2010/main" val="176195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382485-2908-43A4-BD44-E0610A21C229}" type="datetimeFigureOut">
              <a:rPr lang="en-ZA" smtClean="0"/>
              <a:t>2023/10/30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AB4D2FD-07F8-441E-A875-AA53208A99BD}" type="slidenum">
              <a:rPr lang="en-ZA" smtClean="0"/>
              <a:t>‹#›</a:t>
            </a:fld>
            <a:endParaRPr lang="en-ZA"/>
          </a:p>
        </p:txBody>
      </p:sp>
    </p:spTree>
    <p:extLst>
      <p:ext uri="{BB962C8B-B14F-4D97-AF65-F5344CB8AC3E}">
        <p14:creationId xmlns:p14="http://schemas.microsoft.com/office/powerpoint/2010/main" val="3928957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C382485-2908-43A4-BD44-E0610A21C229}" type="datetimeFigureOut">
              <a:rPr lang="en-ZA" smtClean="0"/>
              <a:t>2023/10/30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AB4D2FD-07F8-441E-A875-AA53208A99BD}" type="slidenum">
              <a:rPr lang="en-ZA" smtClean="0"/>
              <a:t>‹#›</a:t>
            </a:fld>
            <a:endParaRPr lang="en-ZA"/>
          </a:p>
        </p:txBody>
      </p:sp>
    </p:spTree>
    <p:extLst>
      <p:ext uri="{BB962C8B-B14F-4D97-AF65-F5344CB8AC3E}">
        <p14:creationId xmlns:p14="http://schemas.microsoft.com/office/powerpoint/2010/main" val="39485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382485-2908-43A4-BD44-E0610A21C229}" type="datetimeFigureOut">
              <a:rPr lang="en-ZA" smtClean="0"/>
              <a:t>2023/10/30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CAB4D2FD-07F8-441E-A875-AA53208A99BD}" type="slidenum">
              <a:rPr lang="en-ZA" smtClean="0"/>
              <a:t>‹#›</a:t>
            </a:fld>
            <a:endParaRPr lang="en-ZA"/>
          </a:p>
        </p:txBody>
      </p:sp>
    </p:spTree>
    <p:extLst>
      <p:ext uri="{BB962C8B-B14F-4D97-AF65-F5344CB8AC3E}">
        <p14:creationId xmlns:p14="http://schemas.microsoft.com/office/powerpoint/2010/main" val="2524477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382485-2908-43A4-BD44-E0610A21C229}" type="datetimeFigureOut">
              <a:rPr lang="en-ZA" smtClean="0"/>
              <a:t>2023/10/30</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CAB4D2FD-07F8-441E-A875-AA53208A99BD}" type="slidenum">
              <a:rPr lang="en-ZA" smtClean="0"/>
              <a:t>‹#›</a:t>
            </a:fld>
            <a:endParaRPr lang="en-ZA"/>
          </a:p>
        </p:txBody>
      </p:sp>
    </p:spTree>
    <p:extLst>
      <p:ext uri="{BB962C8B-B14F-4D97-AF65-F5344CB8AC3E}">
        <p14:creationId xmlns:p14="http://schemas.microsoft.com/office/powerpoint/2010/main" val="3250096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382485-2908-43A4-BD44-E0610A21C229}" type="datetimeFigureOut">
              <a:rPr lang="en-ZA" smtClean="0"/>
              <a:t>2023/10/30</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CAB4D2FD-07F8-441E-A875-AA53208A99BD}" type="slidenum">
              <a:rPr lang="en-ZA" smtClean="0"/>
              <a:t>‹#›</a:t>
            </a:fld>
            <a:endParaRPr lang="en-ZA"/>
          </a:p>
        </p:txBody>
      </p:sp>
    </p:spTree>
    <p:extLst>
      <p:ext uri="{BB962C8B-B14F-4D97-AF65-F5344CB8AC3E}">
        <p14:creationId xmlns:p14="http://schemas.microsoft.com/office/powerpoint/2010/main" val="2235355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382485-2908-43A4-BD44-E0610A21C229}" type="datetimeFigureOut">
              <a:rPr lang="en-ZA" smtClean="0"/>
              <a:t>2023/10/30</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CAB4D2FD-07F8-441E-A875-AA53208A99BD}" type="slidenum">
              <a:rPr lang="en-ZA" smtClean="0"/>
              <a:t>‹#›</a:t>
            </a:fld>
            <a:endParaRPr lang="en-ZA"/>
          </a:p>
        </p:txBody>
      </p:sp>
    </p:spTree>
    <p:extLst>
      <p:ext uri="{BB962C8B-B14F-4D97-AF65-F5344CB8AC3E}">
        <p14:creationId xmlns:p14="http://schemas.microsoft.com/office/powerpoint/2010/main" val="189960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BC382485-2908-43A4-BD44-E0610A21C229}" type="datetimeFigureOut">
              <a:rPr lang="en-ZA" smtClean="0"/>
              <a:t>2023/10/30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CAB4D2FD-07F8-441E-A875-AA53208A99BD}" type="slidenum">
              <a:rPr lang="en-ZA" smtClean="0"/>
              <a:t>‹#›</a:t>
            </a:fld>
            <a:endParaRPr lang="en-ZA"/>
          </a:p>
        </p:txBody>
      </p:sp>
    </p:spTree>
    <p:extLst>
      <p:ext uri="{BB962C8B-B14F-4D97-AF65-F5344CB8AC3E}">
        <p14:creationId xmlns:p14="http://schemas.microsoft.com/office/powerpoint/2010/main" val="1491599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BC382485-2908-43A4-BD44-E0610A21C229}" type="datetimeFigureOut">
              <a:rPr lang="en-ZA" smtClean="0"/>
              <a:t>2023/10/30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CAB4D2FD-07F8-441E-A875-AA53208A99BD}" type="slidenum">
              <a:rPr lang="en-ZA" smtClean="0"/>
              <a:t>‹#›</a:t>
            </a:fld>
            <a:endParaRPr lang="en-ZA"/>
          </a:p>
        </p:txBody>
      </p:sp>
    </p:spTree>
    <p:extLst>
      <p:ext uri="{BB962C8B-B14F-4D97-AF65-F5344CB8AC3E}">
        <p14:creationId xmlns:p14="http://schemas.microsoft.com/office/powerpoint/2010/main" val="1350542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BC382485-2908-43A4-BD44-E0610A21C229}" type="datetimeFigureOut">
              <a:rPr lang="en-ZA" smtClean="0"/>
              <a:t>2023/10/30</a:t>
            </a:fld>
            <a:endParaRPr lang="en-ZA"/>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CAB4D2FD-07F8-441E-A875-AA53208A99BD}" type="slidenum">
              <a:rPr lang="en-ZA" smtClean="0"/>
              <a:t>‹#›</a:t>
            </a:fld>
            <a:endParaRPr lang="en-ZA"/>
          </a:p>
        </p:txBody>
      </p:sp>
    </p:spTree>
    <p:extLst>
      <p:ext uri="{BB962C8B-B14F-4D97-AF65-F5344CB8AC3E}">
        <p14:creationId xmlns:p14="http://schemas.microsoft.com/office/powerpoint/2010/main" val="200972643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4000">
              <a:schemeClr val="accent3">
                <a:lumMod val="5000"/>
                <a:lumOff val="95000"/>
              </a:schemeClr>
            </a:gs>
            <a:gs pos="81000">
              <a:schemeClr val="accent3">
                <a:lumMod val="45000"/>
                <a:lumOff val="55000"/>
              </a:schemeClr>
            </a:gs>
            <a:gs pos="99000">
              <a:schemeClr val="accent3">
                <a:lumMod val="45000"/>
                <a:lumOff val="55000"/>
              </a:schemeClr>
            </a:gs>
            <a:gs pos="100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5" name="TextBox 34"/>
          <p:cNvSpPr txBox="1"/>
          <p:nvPr/>
        </p:nvSpPr>
        <p:spPr>
          <a:xfrm>
            <a:off x="190500" y="98287"/>
            <a:ext cx="6505505" cy="9563100"/>
          </a:xfrm>
          <a:prstGeom prst="rect">
            <a:avLst/>
          </a:prstGeom>
          <a:noFill/>
          <a:ln w="28575" cmpd="tri">
            <a:solidFill>
              <a:schemeClr val="tx1"/>
            </a:solidFill>
            <a:bevel/>
          </a:ln>
        </p:spPr>
        <p:txBody>
          <a:bodyPr wrap="square" rtlCol="0">
            <a:spAutoFit/>
          </a:bodyPr>
          <a:lstStyle/>
          <a:p>
            <a:endParaRPr lang="en-ZA" dirty="0"/>
          </a:p>
        </p:txBody>
      </p:sp>
      <p:sp>
        <p:nvSpPr>
          <p:cNvPr id="5" name="TextBox 4"/>
          <p:cNvSpPr txBox="1"/>
          <p:nvPr/>
        </p:nvSpPr>
        <p:spPr>
          <a:xfrm>
            <a:off x="300006" y="322229"/>
            <a:ext cx="5350012" cy="984885"/>
          </a:xfrm>
          <a:prstGeom prst="rect">
            <a:avLst/>
          </a:prstGeom>
          <a:noFill/>
          <a:ln w="3175">
            <a:noFill/>
          </a:ln>
        </p:spPr>
        <p:txBody>
          <a:bodyPr wrap="square" rtlCol="0">
            <a:spAutoFit/>
          </a:bodyPr>
          <a:lstStyle/>
          <a:p>
            <a:r>
              <a:rPr lang="en-ZA" sz="1600" b="1" u="sng" dirty="0"/>
              <a:t>PROJECT DATA SHEET</a:t>
            </a:r>
          </a:p>
          <a:p>
            <a:r>
              <a:rPr lang="en-ZA" sz="1400" b="1" dirty="0"/>
              <a:t>PERTH MINE DIESEL REFUELING STATION CONCRETE SLAB &amp; OIL SEPARATIONS TANKS, GENERAL WORK AREA CONCRETE SLAB &amp; SUMP</a:t>
            </a:r>
          </a:p>
          <a:p>
            <a:r>
              <a:rPr lang="en-ZA" sz="1400" b="1" dirty="0"/>
              <a:t>AND CRUSHED MINERALS RETAINING WALLS</a:t>
            </a:r>
          </a:p>
        </p:txBody>
      </p:sp>
      <p:sp>
        <p:nvSpPr>
          <p:cNvPr id="6" name="TextBox 5"/>
          <p:cNvSpPr txBox="1"/>
          <p:nvPr/>
        </p:nvSpPr>
        <p:spPr>
          <a:xfrm>
            <a:off x="272562" y="2182337"/>
            <a:ext cx="6477002" cy="4585871"/>
          </a:xfrm>
          <a:prstGeom prst="rect">
            <a:avLst/>
          </a:prstGeom>
          <a:noFill/>
          <a:ln w="3175">
            <a:noFill/>
          </a:ln>
        </p:spPr>
        <p:txBody>
          <a:bodyPr wrap="square" rtlCol="0">
            <a:spAutoFit/>
          </a:bodyPr>
          <a:lstStyle/>
          <a:p>
            <a:pPr>
              <a:spcAft>
                <a:spcPts val="600"/>
              </a:spcAft>
            </a:pPr>
            <a:r>
              <a:rPr lang="en-ZA" sz="1400" b="1" i="1" u="sng" dirty="0"/>
              <a:t>Project Details:</a:t>
            </a:r>
          </a:p>
          <a:p>
            <a:r>
              <a:rPr lang="en-ZA" sz="1200" b="1" dirty="0"/>
              <a:t>The Problem: </a:t>
            </a:r>
          </a:p>
          <a:p>
            <a:pPr>
              <a:spcAft>
                <a:spcPts val="600"/>
              </a:spcAft>
            </a:pPr>
            <a:r>
              <a:rPr lang="en-ZA" sz="1200" dirty="0"/>
              <a:t>Oil and other hydrocarbons at the diesel station and the general maintenance area were seeping into the ground, while loading of the crushed and screened material needed to be contained so that it could be loaded efficiently. </a:t>
            </a:r>
          </a:p>
          <a:p>
            <a:r>
              <a:rPr lang="en-ZA" sz="1200" b="1" dirty="0"/>
              <a:t>Client Brief: </a:t>
            </a:r>
          </a:p>
          <a:p>
            <a:pPr>
              <a:spcAft>
                <a:spcPts val="600"/>
              </a:spcAft>
            </a:pPr>
            <a:r>
              <a:rPr lang="en-ZA" sz="1200" dirty="0"/>
              <a:t>Requirement for a solution to contain the oil and other hydrocarbons at the diesel station and the maintenance area, and a solution to allow for efficient loading of material at the crushing plant.  </a:t>
            </a:r>
          </a:p>
          <a:p>
            <a:r>
              <a:rPr lang="en-ZA" sz="1200" b="1" dirty="0"/>
              <a:t>The Solution: </a:t>
            </a:r>
          </a:p>
          <a:p>
            <a:pPr>
              <a:spcAft>
                <a:spcPts val="600"/>
              </a:spcAft>
            </a:pPr>
            <a:r>
              <a:rPr lang="en-ZA" sz="1200" dirty="0"/>
              <a:t>Concrete slabs were installed at the diesel station and the general work area to contain and channel all hydrocarbons to oils separation tanks from where they could be removed from site safely.          Two concrete retaining wall were installed to contain and allow for efficient loading of material.  </a:t>
            </a:r>
          </a:p>
          <a:p>
            <a:r>
              <a:rPr lang="en-ZA" sz="1200" b="1" dirty="0"/>
              <a:t>Engineering Disciplines:</a:t>
            </a:r>
            <a:endParaRPr lang="en-ZA" sz="1200" dirty="0"/>
          </a:p>
          <a:p>
            <a:pPr>
              <a:spcAft>
                <a:spcPts val="600"/>
              </a:spcAft>
            </a:pPr>
            <a:r>
              <a:rPr lang="en-ZA" sz="1200" dirty="0"/>
              <a:t>Earthworks, Structural Engineering and Surface Water Management</a:t>
            </a:r>
          </a:p>
          <a:p>
            <a:pPr>
              <a:spcAft>
                <a:spcPts val="600"/>
              </a:spcAft>
            </a:pPr>
            <a:r>
              <a:rPr lang="en-ZA" sz="1200" b="1" dirty="0"/>
              <a:t>Responsibilities</a:t>
            </a:r>
            <a:r>
              <a:rPr lang="en-ZA" sz="1200" dirty="0"/>
              <a:t>: Project Management, Engineering Designs, Procurement, Construction Monitoring and Contract Administration</a:t>
            </a:r>
          </a:p>
          <a:p>
            <a:pPr>
              <a:spcAft>
                <a:spcPts val="600"/>
              </a:spcAft>
            </a:pPr>
            <a:r>
              <a:rPr lang="en-ZA" sz="1200" b="1" dirty="0"/>
              <a:t>Location: </a:t>
            </a:r>
            <a:r>
              <a:rPr lang="en-ZA" sz="1200" dirty="0"/>
              <a:t>Perth Mine, Northern Cape</a:t>
            </a:r>
          </a:p>
          <a:p>
            <a:pPr>
              <a:spcAft>
                <a:spcPts val="600"/>
              </a:spcAft>
            </a:pPr>
            <a:r>
              <a:rPr lang="en-ZA" sz="1200" b="1" dirty="0"/>
              <a:t>Project Value: </a:t>
            </a:r>
            <a:r>
              <a:rPr lang="en-ZA" sz="1200" dirty="0"/>
              <a:t>R4 647 866,76  </a:t>
            </a:r>
          </a:p>
          <a:p>
            <a:pPr>
              <a:spcAft>
                <a:spcPts val="600"/>
              </a:spcAft>
            </a:pPr>
            <a:r>
              <a:rPr lang="en-ZA" sz="1200" b="1" dirty="0"/>
              <a:t>Project Duration: </a:t>
            </a:r>
            <a:r>
              <a:rPr lang="en-ZA" sz="1200" dirty="0"/>
              <a:t>Three (3) Months</a:t>
            </a:r>
          </a:p>
          <a:p>
            <a:pPr>
              <a:spcAft>
                <a:spcPts val="600"/>
              </a:spcAft>
            </a:pPr>
            <a:r>
              <a:rPr lang="en-ZA" sz="1200" b="1" dirty="0"/>
              <a:t>Completed: </a:t>
            </a:r>
            <a:r>
              <a:rPr lang="en-ZA" sz="1200" dirty="0"/>
              <a:t>December 2019</a:t>
            </a:r>
          </a:p>
        </p:txBody>
      </p:sp>
      <p:sp>
        <p:nvSpPr>
          <p:cNvPr id="7" name="TextBox 6"/>
          <p:cNvSpPr txBox="1"/>
          <p:nvPr/>
        </p:nvSpPr>
        <p:spPr>
          <a:xfrm>
            <a:off x="300006" y="1253480"/>
            <a:ext cx="5511998" cy="938719"/>
          </a:xfrm>
          <a:prstGeom prst="rect">
            <a:avLst/>
          </a:prstGeom>
          <a:noFill/>
          <a:ln w="3175">
            <a:noFill/>
          </a:ln>
        </p:spPr>
        <p:txBody>
          <a:bodyPr wrap="square" rtlCol="0">
            <a:spAutoFit/>
          </a:bodyPr>
          <a:lstStyle/>
          <a:p>
            <a:pPr>
              <a:spcAft>
                <a:spcPts val="600"/>
              </a:spcAft>
            </a:pPr>
            <a:r>
              <a:rPr lang="en-ZA" sz="1400" b="1" i="1" u="sng" dirty="0"/>
              <a:t>Client Details:</a:t>
            </a:r>
          </a:p>
          <a:p>
            <a:r>
              <a:rPr lang="en-ZA" sz="1200" b="1" dirty="0"/>
              <a:t>Name: </a:t>
            </a:r>
            <a:r>
              <a:rPr lang="en-ZA" sz="1200" dirty="0" err="1"/>
              <a:t>Sebilo</a:t>
            </a:r>
            <a:r>
              <a:rPr lang="en-ZA" sz="1200" dirty="0"/>
              <a:t> Resources </a:t>
            </a:r>
          </a:p>
          <a:p>
            <a:r>
              <a:rPr lang="en-ZA" sz="1200" b="1" dirty="0"/>
              <a:t>Contact Person: </a:t>
            </a:r>
            <a:r>
              <a:rPr lang="en-ZA" sz="1200" dirty="0"/>
              <a:t>Danie Fourie (Mine Engineer)</a:t>
            </a:r>
          </a:p>
          <a:p>
            <a:r>
              <a:rPr lang="en-ZA" sz="1200" b="1" dirty="0"/>
              <a:t>Contact No.: </a:t>
            </a:r>
            <a:r>
              <a:rPr lang="en-ZA" sz="1200" dirty="0"/>
              <a:t>011 782 4322</a:t>
            </a:r>
          </a:p>
        </p:txBody>
      </p:sp>
      <p:sp>
        <p:nvSpPr>
          <p:cNvPr id="24" name="TextBox 23"/>
          <p:cNvSpPr txBox="1"/>
          <p:nvPr/>
        </p:nvSpPr>
        <p:spPr>
          <a:xfrm>
            <a:off x="300006" y="6444450"/>
            <a:ext cx="6367494" cy="3139321"/>
          </a:xfrm>
          <a:prstGeom prst="rect">
            <a:avLst/>
          </a:prstGeom>
          <a:noFill/>
          <a:ln w="3175">
            <a:noFill/>
          </a:ln>
        </p:spPr>
        <p:txBody>
          <a:bodyPr wrap="square" rtlCol="0">
            <a:spAutoFit/>
          </a:bodyPr>
          <a:lstStyle/>
          <a:p>
            <a:pPr>
              <a:spcAft>
                <a:spcPts val="600"/>
              </a:spcAft>
            </a:pPr>
            <a:endParaRPr lang="en-ZA" sz="1400" b="1" i="1" u="sng" dirty="0"/>
          </a:p>
          <a:p>
            <a:pPr>
              <a:spcAft>
                <a:spcPts val="600"/>
              </a:spcAft>
            </a:pPr>
            <a:endParaRPr lang="en-ZA" sz="1400" b="1" i="1" u="sng" dirty="0"/>
          </a:p>
          <a:p>
            <a:pPr>
              <a:spcAft>
                <a:spcPts val="600"/>
              </a:spcAft>
            </a:pPr>
            <a:endParaRPr lang="en-ZA" sz="1400" b="1" i="1" u="sng" dirty="0"/>
          </a:p>
          <a:p>
            <a:pPr>
              <a:spcAft>
                <a:spcPts val="600"/>
              </a:spcAft>
            </a:pPr>
            <a:endParaRPr lang="en-ZA" sz="1400" b="1" i="1" u="sng" dirty="0"/>
          </a:p>
          <a:p>
            <a:pPr>
              <a:spcAft>
                <a:spcPts val="600"/>
              </a:spcAft>
            </a:pPr>
            <a:endParaRPr lang="en-ZA" sz="1400" b="1" i="1" u="sng" dirty="0"/>
          </a:p>
          <a:p>
            <a:pPr>
              <a:spcAft>
                <a:spcPts val="600"/>
              </a:spcAft>
            </a:pPr>
            <a:endParaRPr lang="en-ZA" sz="1400" b="1" i="1" u="sng" dirty="0"/>
          </a:p>
          <a:p>
            <a:pPr>
              <a:spcAft>
                <a:spcPts val="600"/>
              </a:spcAft>
            </a:pPr>
            <a:endParaRPr lang="en-ZA" sz="1400" b="1" i="1" u="sng" dirty="0"/>
          </a:p>
          <a:p>
            <a:pPr>
              <a:spcAft>
                <a:spcPts val="600"/>
              </a:spcAft>
            </a:pPr>
            <a:endParaRPr lang="en-ZA" sz="1400" b="1" i="1" u="sng" dirty="0"/>
          </a:p>
          <a:p>
            <a:pPr>
              <a:spcAft>
                <a:spcPts val="600"/>
              </a:spcAft>
            </a:pPr>
            <a:endParaRPr lang="en-ZA" sz="1200" b="1" i="1" u="sng" dirty="0"/>
          </a:p>
          <a:p>
            <a:pPr>
              <a:spcAft>
                <a:spcPts val="600"/>
              </a:spcAft>
            </a:pPr>
            <a:endParaRPr lang="en-ZA" sz="1200" b="1" i="1" u="sng" dirty="0"/>
          </a:p>
          <a:p>
            <a:pPr>
              <a:spcAft>
                <a:spcPts val="600"/>
              </a:spcAft>
            </a:pPr>
            <a:r>
              <a:rPr lang="en-ZA" sz="1200" b="1" dirty="0"/>
              <a:t>Diesel Station                                    General Maintenance Area         Crushed Material Retaining Wall</a:t>
            </a:r>
          </a:p>
        </p:txBody>
      </p:sp>
      <p:pic>
        <p:nvPicPr>
          <p:cNvPr id="38" name="Picture 3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36830" y="6768208"/>
            <a:ext cx="1868854" cy="2491804"/>
          </a:xfrm>
          <a:prstGeom prst="rect">
            <a:avLst/>
          </a:prstGeom>
        </p:spPr>
      </p:pic>
      <p:pic>
        <p:nvPicPr>
          <p:cNvPr id="39" name="Picture 38"/>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rot="5400000">
            <a:off x="2160476" y="7111027"/>
            <a:ext cx="2491801" cy="1806161"/>
          </a:xfrm>
          <a:prstGeom prst="rect">
            <a:avLst/>
          </a:prstGeom>
        </p:spPr>
      </p:pic>
      <p:pic>
        <p:nvPicPr>
          <p:cNvPr id="3" name="Picture 2" descr="Logo, company name&#10;&#10;Description automatically generated">
            <a:extLst>
              <a:ext uri="{FF2B5EF4-FFF2-40B4-BE49-F238E27FC236}">
                <a16:creationId xmlns:a16="http://schemas.microsoft.com/office/drawing/2014/main" id="{FD7B93A0-80BB-EDB0-5157-603E64B1F4E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6200000">
            <a:off x="5139309" y="784197"/>
            <a:ext cx="2094403" cy="910999"/>
          </a:xfrm>
          <a:prstGeom prst="rect">
            <a:avLst/>
          </a:prstGeom>
        </p:spPr>
      </p:pic>
      <p:pic>
        <p:nvPicPr>
          <p:cNvPr id="8" name="Picture 7">
            <a:extLst>
              <a:ext uri="{FF2B5EF4-FFF2-40B4-BE49-F238E27FC236}">
                <a16:creationId xmlns:a16="http://schemas.microsoft.com/office/drawing/2014/main" id="{92CEEE33-71A3-6750-5BED-8743E96D16D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80996" y="6768207"/>
            <a:ext cx="1868854" cy="2491805"/>
          </a:xfrm>
          <a:prstGeom prst="rect">
            <a:avLst/>
          </a:prstGeom>
        </p:spPr>
      </p:pic>
    </p:spTree>
    <p:extLst>
      <p:ext uri="{BB962C8B-B14F-4D97-AF65-F5344CB8AC3E}">
        <p14:creationId xmlns:p14="http://schemas.microsoft.com/office/powerpoint/2010/main" val="16842376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532</TotalTime>
  <Words>244</Words>
  <Application>Microsoft Office PowerPoint</Application>
  <PresentationFormat>A4 Paper (210x297 mm)</PresentationFormat>
  <Paragraphs>32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Telalo Lekalake</dc:creator>
  <cp:lastModifiedBy>Telalo Lekalake</cp:lastModifiedBy>
  <cp:revision>20</cp:revision>
  <cp:lastPrinted>2020-04-07T13:00:00Z</cp:lastPrinted>
  <dcterms:created xsi:type="dcterms:W3CDTF">2020-04-07T11:38:31Z</dcterms:created>
  <dcterms:modified xsi:type="dcterms:W3CDTF">2023-10-30T09:20:10Z</dcterms:modified>
</cp:coreProperties>
</file>