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54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06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95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5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4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0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3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96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159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05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2485-2908-43A4-BD44-E0610A21C229}" type="datetimeFigureOut">
              <a:rPr lang="en-ZA" smtClean="0"/>
              <a:t>2022/05/04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5000"/>
                <a:lumOff val="95000"/>
              </a:schemeClr>
            </a:gs>
            <a:gs pos="81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0500" y="98287"/>
            <a:ext cx="6505505" cy="9563100"/>
          </a:xfrm>
          <a:prstGeom prst="rect">
            <a:avLst/>
          </a:prstGeom>
          <a:noFill/>
          <a:ln w="28575" cmpd="tri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0006" y="322229"/>
            <a:ext cx="5350012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PROJECT DATA SHEET</a:t>
            </a:r>
          </a:p>
          <a:p>
            <a:r>
              <a:rPr lang="en-ZA" sz="1400" b="1" dirty="0"/>
              <a:t>BA-GA MOTLHWARE MIX-USE DEVELOPMENT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562" y="2182337"/>
            <a:ext cx="6477002" cy="413959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Project Details:</a:t>
            </a:r>
          </a:p>
          <a:p>
            <a:r>
              <a:rPr lang="en-ZA" sz="1200" b="1" dirty="0"/>
              <a:t>The Problem: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The tribal Kgotla, office and houses were old, some with limited functionality and has limited capacity for the proper operations of the Tribal Council. </a:t>
            </a:r>
          </a:p>
          <a:p>
            <a:r>
              <a:rPr lang="en-ZA" sz="1200" b="1" dirty="0"/>
              <a:t>Client Brief: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Construction of a New 230 capacity Kgotla, a new office and the demolition and reconstruction of three (3) residential houses, including but not limited to the required infrastructure like parking, water supply, power supply and sanitation. </a:t>
            </a:r>
          </a:p>
          <a:p>
            <a:r>
              <a:rPr lang="en-ZA" sz="1200" b="1" dirty="0"/>
              <a:t>The Solution: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Construction of the Earthworks, Kgotla, office block, housing units, parking, walkways, water supply, water pumpstation, sewer network, septic tanks, power supply and air-conditioning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Engineering Disciplines: </a:t>
            </a:r>
            <a:r>
              <a:rPr lang="en-ZA" sz="1200" dirty="0"/>
              <a:t>Project Management, Civil Engineering, Structural Engineering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Responsibilities</a:t>
            </a:r>
            <a:r>
              <a:rPr lang="en-ZA" sz="1200" dirty="0"/>
              <a:t>: Project Management, Engineering Designs, Procurement, Construction Monitoring and Contract Administration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Location: </a:t>
            </a:r>
            <a:r>
              <a:rPr lang="en-ZA" sz="1200" dirty="0" err="1"/>
              <a:t>Batlharos</a:t>
            </a:r>
            <a:r>
              <a:rPr lang="en-ZA" sz="1200" dirty="0"/>
              <a:t>, Northern Cape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Value: </a:t>
            </a:r>
            <a:r>
              <a:rPr lang="en-ZA" sz="1200" dirty="0"/>
              <a:t>R 14 563 552.91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Duration: </a:t>
            </a:r>
            <a:r>
              <a:rPr lang="en-ZA" sz="1200" dirty="0"/>
              <a:t>Eight Months 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Completed: </a:t>
            </a:r>
            <a:r>
              <a:rPr lang="en-ZA" sz="1200" dirty="0"/>
              <a:t>January 2022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06" y="1253480"/>
            <a:ext cx="5511998" cy="93871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Client Details:</a:t>
            </a:r>
          </a:p>
          <a:p>
            <a:r>
              <a:rPr lang="en-ZA" sz="1200" b="1" dirty="0"/>
              <a:t>Name: </a:t>
            </a:r>
            <a:r>
              <a:rPr lang="en-ZA" sz="1200" dirty="0"/>
              <a:t>Ba-Ga </a:t>
            </a:r>
            <a:r>
              <a:rPr lang="en-ZA" sz="1200" dirty="0" err="1"/>
              <a:t>Motlhware</a:t>
            </a:r>
            <a:r>
              <a:rPr lang="en-ZA" sz="1200" dirty="0"/>
              <a:t> Community Trust </a:t>
            </a:r>
          </a:p>
          <a:p>
            <a:r>
              <a:rPr lang="en-ZA" sz="1200" b="1" dirty="0"/>
              <a:t>Contact Person: </a:t>
            </a:r>
            <a:r>
              <a:rPr lang="en-ZA" sz="1200" dirty="0" err="1"/>
              <a:t>Ogomoditswe</a:t>
            </a:r>
            <a:r>
              <a:rPr lang="en-ZA" sz="1200" dirty="0"/>
              <a:t> Peter Toto</a:t>
            </a:r>
          </a:p>
          <a:p>
            <a:r>
              <a:rPr lang="en-ZA" sz="1200" b="1" dirty="0"/>
              <a:t>Contact No.: </a:t>
            </a:r>
            <a:r>
              <a:rPr lang="en-ZA" sz="1200" dirty="0"/>
              <a:t>079 026 9656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006" y="6444450"/>
            <a:ext cx="6367494" cy="287771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endParaRPr lang="en-ZA" sz="1400" b="1" i="1" u="sng" dirty="0"/>
          </a:p>
          <a:p>
            <a:pPr>
              <a:spcAft>
                <a:spcPts val="600"/>
              </a:spcAft>
            </a:pPr>
            <a:r>
              <a:rPr lang="en-ZA" sz="1200" b="1" dirty="0"/>
              <a:t> 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Kgotla                                              Housing Units                                Office Block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7B93A0-80BB-EDB0-5157-603E64B1F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309" y="784197"/>
            <a:ext cx="2094403" cy="910999"/>
          </a:xfrm>
          <a:prstGeom prst="rect">
            <a:avLst/>
          </a:prstGeom>
        </p:spPr>
      </p:pic>
      <p:pic>
        <p:nvPicPr>
          <p:cNvPr id="16" name="Picture 15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C601D101-58CC-FD58-F35C-7E45780F7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 r="14168"/>
          <a:stretch/>
        </p:blipFill>
        <p:spPr>
          <a:xfrm>
            <a:off x="2402132" y="6476942"/>
            <a:ext cx="1887762" cy="2493441"/>
          </a:xfrm>
          <a:prstGeom prst="rect">
            <a:avLst/>
          </a:prstGeom>
        </p:spPr>
      </p:pic>
      <p:pic>
        <p:nvPicPr>
          <p:cNvPr id="19" name="Picture 18" descr="A structure outside with trees in the back&#10;&#10;Description automatically generated with low confidence">
            <a:extLst>
              <a:ext uri="{FF2B5EF4-FFF2-40B4-BE49-F238E27FC236}">
                <a16:creationId xmlns:a16="http://schemas.microsoft.com/office/drawing/2014/main" id="{434D70C8-7FBE-5A12-1DBD-A8DCAD7EF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1" b="14972"/>
          <a:stretch/>
        </p:blipFill>
        <p:spPr>
          <a:xfrm>
            <a:off x="300005" y="6476943"/>
            <a:ext cx="1992621" cy="2493441"/>
          </a:xfrm>
          <a:prstGeom prst="rect">
            <a:avLst/>
          </a:prstGeom>
        </p:spPr>
      </p:pic>
      <p:pic>
        <p:nvPicPr>
          <p:cNvPr id="21" name="Picture 20" descr="A picture containing grass, sky, outdoor, stone&#10;&#10;Description automatically generated">
            <a:extLst>
              <a:ext uri="{FF2B5EF4-FFF2-40B4-BE49-F238E27FC236}">
                <a16:creationId xmlns:a16="http://schemas.microsoft.com/office/drawing/2014/main" id="{C9271C23-C262-5F25-7DA2-CF9560D0DC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2"/>
          <a:stretch/>
        </p:blipFill>
        <p:spPr>
          <a:xfrm>
            <a:off x="4394752" y="6476942"/>
            <a:ext cx="2199366" cy="24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197</Words>
  <Application>Microsoft Office PowerPoint</Application>
  <PresentationFormat>A4 Paper (210x297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Telalo Lekalake</dc:creator>
  <cp:lastModifiedBy>Telalo Lekalake</cp:lastModifiedBy>
  <cp:revision>22</cp:revision>
  <cp:lastPrinted>2020-04-07T13:00:00Z</cp:lastPrinted>
  <dcterms:created xsi:type="dcterms:W3CDTF">2020-04-07T11:38:31Z</dcterms:created>
  <dcterms:modified xsi:type="dcterms:W3CDTF">2022-05-04T15:05:52Z</dcterms:modified>
</cp:coreProperties>
</file>